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12" Target="../media/image95.png" Type="http://schemas.openxmlformats.org/officeDocument/2006/relationships/image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Relationship Id="rId8" Target="../media/image92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png" Type="http://schemas.openxmlformats.org/officeDocument/2006/relationships/image"/><Relationship Id="rId12" Target="../media/image104.png" Type="http://schemas.openxmlformats.org/officeDocument/2006/relationships/image"/><Relationship Id="rId2" Target="../media/image96.png" Type="http://schemas.openxmlformats.org/officeDocument/2006/relationships/image"/><Relationship Id="rId3" Target="../media/image97.png" Type="http://schemas.openxmlformats.org/officeDocument/2006/relationships/image"/><Relationship Id="rId4" Target="../media/image91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13" Target="../media/image115.png" Type="http://schemas.openxmlformats.org/officeDocument/2006/relationships/image"/><Relationship Id="rId14" Target="../media/image116.png" Type="http://schemas.openxmlformats.org/officeDocument/2006/relationships/image"/><Relationship Id="rId2" Target="../media/image105.png" Type="http://schemas.openxmlformats.org/officeDocument/2006/relationships/image"/><Relationship Id="rId3" Target="../media/image82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08.png" Type="http://schemas.openxmlformats.org/officeDocument/2006/relationships/image"/><Relationship Id="rId7" Target="../media/image109.png" Type="http://schemas.openxmlformats.org/officeDocument/2006/relationships/image"/><Relationship Id="rId8" Target="../media/image110.png" Type="http://schemas.openxmlformats.org/officeDocument/2006/relationships/image"/><Relationship Id="rId9" Target="../media/image1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11" Target="../media/image122.png" Type="http://schemas.openxmlformats.org/officeDocument/2006/relationships/image"/><Relationship Id="rId12" Target="../media/image123.png" Type="http://schemas.openxmlformats.org/officeDocument/2006/relationships/image"/><Relationship Id="rId13" Target="../media/image124.png" Type="http://schemas.openxmlformats.org/officeDocument/2006/relationships/image"/><Relationship Id="rId14" Target="../media/image125.png" Type="http://schemas.openxmlformats.org/officeDocument/2006/relationships/image"/><Relationship Id="rId2" Target="../media/image105.png" Type="http://schemas.openxmlformats.org/officeDocument/2006/relationships/image"/><Relationship Id="rId3" Target="../media/image82.png" Type="http://schemas.openxmlformats.org/officeDocument/2006/relationships/image"/><Relationship Id="rId4" Target="../media/image106.png" Type="http://schemas.openxmlformats.org/officeDocument/2006/relationships/image"/><Relationship Id="rId5" Target="../media/image107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6.png" Type="http://schemas.openxmlformats.org/officeDocument/2006/relationships/image"/><Relationship Id="rId3" Target="../media/image127.png" Type="http://schemas.openxmlformats.org/officeDocument/2006/relationships/image"/><Relationship Id="rId4" Target="../media/image82.png" Type="http://schemas.openxmlformats.org/officeDocument/2006/relationships/image"/><Relationship Id="rId5" Target="../media/image128.png" Type="http://schemas.openxmlformats.org/officeDocument/2006/relationships/image"/><Relationship Id="rId6" Target="../media/image1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png" Type="http://schemas.openxmlformats.org/officeDocument/2006/relationships/image"/><Relationship Id="rId3" Target="../media/image82.png" Type="http://schemas.openxmlformats.org/officeDocument/2006/relationships/image"/><Relationship Id="rId4" Target="../media/image128.png" Type="http://schemas.openxmlformats.org/officeDocument/2006/relationships/image"/><Relationship Id="rId5" Target="../media/image1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2.png" Type="http://schemas.openxmlformats.org/officeDocument/2006/relationships/image"/><Relationship Id="rId3" Target="../media/image133.png" Type="http://schemas.openxmlformats.org/officeDocument/2006/relationships/image"/><Relationship Id="rId4" Target="../media/image82.png" Type="http://schemas.openxmlformats.org/officeDocument/2006/relationships/image"/><Relationship Id="rId5" Target="../media/image128.png" Type="http://schemas.openxmlformats.org/officeDocument/2006/relationships/image"/><Relationship Id="rId6" Target="../media/image1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5.png" Type="http://schemas.openxmlformats.org/officeDocument/2006/relationships/image"/><Relationship Id="rId3" Target="../media/image82.png" Type="http://schemas.openxmlformats.org/officeDocument/2006/relationships/image"/><Relationship Id="rId4" Target="../media/image128.png" Type="http://schemas.openxmlformats.org/officeDocument/2006/relationships/image"/><Relationship Id="rId5" Target="../media/image1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7.png" Type="http://schemas.openxmlformats.org/officeDocument/2006/relationships/image"/><Relationship Id="rId3" Target="../media/image138.png" Type="http://schemas.openxmlformats.org/officeDocument/2006/relationships/image"/><Relationship Id="rId4" Target="../media/image139.png" Type="http://schemas.openxmlformats.org/officeDocument/2006/relationships/image"/><Relationship Id="rId5" Target="../media/image140.png" Type="http://schemas.openxmlformats.org/officeDocument/2006/relationships/image"/><Relationship Id="rId6" Target="../media/image1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0.pn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153.png" Type="http://schemas.openxmlformats.org/officeDocument/2006/relationships/image"/><Relationship Id="rId14" Target="../media/image154.png" Type="http://schemas.openxmlformats.org/officeDocument/2006/relationships/image"/><Relationship Id="rId15" Target="../media/image155.png" Type="http://schemas.openxmlformats.org/officeDocument/2006/relationships/image"/><Relationship Id="rId2" Target="../media/image142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Relationship Id="rId5" Target="../media/image145.png" Type="http://schemas.openxmlformats.org/officeDocument/2006/relationships/image"/><Relationship Id="rId6" Target="../media/image146.png" Type="http://schemas.openxmlformats.org/officeDocument/2006/relationships/image"/><Relationship Id="rId7" Target="../media/image147.png" Type="http://schemas.openxmlformats.org/officeDocument/2006/relationships/image"/><Relationship Id="rId8" Target="../media/image148.png" Type="http://schemas.openxmlformats.org/officeDocument/2006/relationships/image"/><Relationship Id="rId9" Target="../media/image1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18" Target="../media/image20.png" Type="http://schemas.openxmlformats.org/officeDocument/2006/relationships/image"/><Relationship Id="rId19" Target="../media/image21.png" Type="http://schemas.openxmlformats.org/officeDocument/2006/relationships/image"/><Relationship Id="rId2" Target="../media/image4.png" Type="http://schemas.openxmlformats.org/officeDocument/2006/relationships/image"/><Relationship Id="rId20" Target="../media/image22.png" Type="http://schemas.openxmlformats.org/officeDocument/2006/relationships/image"/><Relationship Id="rId21" Target="../media/image2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1.png" Type="http://schemas.openxmlformats.org/officeDocument/2006/relationships/image"/><Relationship Id="rId11" Target="../media/image162.png" Type="http://schemas.openxmlformats.org/officeDocument/2006/relationships/image"/><Relationship Id="rId12" Target="../media/image163.png" Type="http://schemas.openxmlformats.org/officeDocument/2006/relationships/image"/><Relationship Id="rId13" Target="../media/image164.png" Type="http://schemas.openxmlformats.org/officeDocument/2006/relationships/image"/><Relationship Id="rId14" Target="../media/image165.png" Type="http://schemas.openxmlformats.org/officeDocument/2006/relationships/image"/><Relationship Id="rId15" Target="../media/image166.png" Type="http://schemas.openxmlformats.org/officeDocument/2006/relationships/image"/><Relationship Id="rId2" Target="../media/image142.png" Type="http://schemas.openxmlformats.org/officeDocument/2006/relationships/image"/><Relationship Id="rId3" Target="../media/image156.png" Type="http://schemas.openxmlformats.org/officeDocument/2006/relationships/image"/><Relationship Id="rId4" Target="../media/image145.png" Type="http://schemas.openxmlformats.org/officeDocument/2006/relationships/image"/><Relationship Id="rId5" Target="../media/image144.png" Type="http://schemas.openxmlformats.org/officeDocument/2006/relationships/image"/><Relationship Id="rId6" Target="../media/image157.png" Type="http://schemas.openxmlformats.org/officeDocument/2006/relationships/image"/><Relationship Id="rId7" Target="../media/image158.png" Type="http://schemas.openxmlformats.org/officeDocument/2006/relationships/image"/><Relationship Id="rId8" Target="../media/image159.png" Type="http://schemas.openxmlformats.org/officeDocument/2006/relationships/image"/><Relationship Id="rId9" Target="../media/image16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7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1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3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5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7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8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1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8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3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8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5.png" Type="http://schemas.openxmlformats.org/officeDocument/2006/relationships/image"/><Relationship Id="rId3" Target="../media/image186.png" Type="http://schemas.openxmlformats.org/officeDocument/2006/relationships/image"/><Relationship Id="rId4" Target="../media/image187.png" Type="http://schemas.openxmlformats.org/officeDocument/2006/relationships/image"/><Relationship Id="rId5" Target="../media/image188.png" Type="http://schemas.openxmlformats.org/officeDocument/2006/relationships/image"/><Relationship Id="rId6" Target="../media/image189.png" Type="http://schemas.openxmlformats.org/officeDocument/2006/relationships/image"/><Relationship Id="rId7" Target="../media/image190.png" Type="http://schemas.openxmlformats.org/officeDocument/2006/relationships/image"/><Relationship Id="rId8" Target="../media/image19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5.png" Type="http://schemas.openxmlformats.org/officeDocument/2006/relationships/image"/><Relationship Id="rId3" Target="../media/image186.png" Type="http://schemas.openxmlformats.org/officeDocument/2006/relationships/image"/><Relationship Id="rId4" Target="../media/image187.png" Type="http://schemas.openxmlformats.org/officeDocument/2006/relationships/image"/><Relationship Id="rId5" Target="../media/image188.png" Type="http://schemas.openxmlformats.org/officeDocument/2006/relationships/image"/><Relationship Id="rId6" Target="../media/image189.png" Type="http://schemas.openxmlformats.org/officeDocument/2006/relationships/image"/><Relationship Id="rId7" Target="../media/image190.png" Type="http://schemas.openxmlformats.org/officeDocument/2006/relationships/image"/><Relationship Id="rId8" Target="../media/image19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67.png" Type="http://schemas.openxmlformats.org/officeDocument/2006/relationships/image"/><Relationship Id="rId19" Target="../media/image68.png" Type="http://schemas.openxmlformats.org/officeDocument/2006/relationships/image"/><Relationship Id="rId2" Target="../media/image51.png" Type="http://schemas.openxmlformats.org/officeDocument/2006/relationships/image"/><Relationship Id="rId20" Target="../media/image69.png" Type="http://schemas.openxmlformats.org/officeDocument/2006/relationships/image"/><Relationship Id="rId21" Target="../media/image70.png" Type="http://schemas.openxmlformats.org/officeDocument/2006/relationships/image"/><Relationship Id="rId22" Target="../media/image71.png" Type="http://schemas.openxmlformats.org/officeDocument/2006/relationships/image"/><Relationship Id="rId23" Target="../media/image72.png" Type="http://schemas.openxmlformats.org/officeDocument/2006/relationships/image"/><Relationship Id="rId24" Target="../media/image73.png" Type="http://schemas.openxmlformats.org/officeDocument/2006/relationships/image"/><Relationship Id="rId25" Target="../media/image74.png" Type="http://schemas.openxmlformats.org/officeDocument/2006/relationships/image"/><Relationship Id="rId26" Target="../media/image75.png" Type="http://schemas.openxmlformats.org/officeDocument/2006/relationships/image"/><Relationship Id="rId27" Target="../media/image76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79.png" Type="http://schemas.openxmlformats.org/officeDocument/2006/relationships/image"/><Relationship Id="rId5" Target="../media/image8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2.png" Type="http://schemas.openxmlformats.org/officeDocument/2006/relationships/image"/><Relationship Id="rId4" Target="../media/image79.png" Type="http://schemas.openxmlformats.org/officeDocument/2006/relationships/image"/><Relationship Id="rId5" Target="../media/image8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3822700"/>
            <a:ext cx="6172200" cy="175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705100"/>
            <a:ext cx="58420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6819900"/>
            <a:ext cx="36703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209800" y="2489200"/>
            <a:ext cx="5448300" cy="3543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6273800"/>
            <a:ext cx="3251200" cy="1435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00700" y="6273800"/>
            <a:ext cx="3543300" cy="2819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0" y="3517900"/>
            <a:ext cx="6172200" cy="1473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5448300"/>
            <a:ext cx="3352800" cy="3073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95800" y="6591300"/>
            <a:ext cx="863600" cy="774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0" y="635000"/>
            <a:ext cx="6172200" cy="170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0900" y="1587500"/>
            <a:ext cx="5041900" cy="80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100" y="9258300"/>
            <a:ext cx="88011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29700" y="8978900"/>
            <a:ext cx="8229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13400" y="5778500"/>
            <a:ext cx="3530600" cy="316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6235700"/>
            <a:ext cx="32512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95800" y="6591300"/>
            <a:ext cx="863600" cy="774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2374900"/>
            <a:ext cx="6172200" cy="3213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31600" y="495300"/>
            <a:ext cx="6172200" cy="1625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0" y="3479800"/>
            <a:ext cx="6172200" cy="1168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23700" y="5359400"/>
            <a:ext cx="3352800" cy="325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0900" y="1587500"/>
            <a:ext cx="10248900" cy="80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0000" y="9029700"/>
            <a:ext cx="75692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29700" y="8978900"/>
            <a:ext cx="82296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33800" y="3708400"/>
            <a:ext cx="4521200" cy="323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83400" y="3708400"/>
            <a:ext cx="4521200" cy="323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20300" y="3708400"/>
            <a:ext cx="4521200" cy="323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2197100" cy="80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2921000"/>
            <a:ext cx="13589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4724400"/>
            <a:ext cx="3060700" cy="129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94800" y="2921000"/>
            <a:ext cx="13589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62900" y="4800600"/>
            <a:ext cx="26289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2921000"/>
            <a:ext cx="1358900" cy="135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99200" y="3149600"/>
            <a:ext cx="8890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3060700"/>
            <a:ext cx="10033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0" y="3149600"/>
            <a:ext cx="8890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55300" y="4724400"/>
            <a:ext cx="3124200" cy="129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84500" y="7340600"/>
            <a:ext cx="3771900" cy="127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80200" y="7340600"/>
            <a:ext cx="33274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66300" y="7112000"/>
            <a:ext cx="32639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33800" y="3708400"/>
            <a:ext cx="4521200" cy="3238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83400" y="3708400"/>
            <a:ext cx="4521200" cy="323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20300" y="3708400"/>
            <a:ext cx="4521200" cy="323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2197100" cy="80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2921000"/>
            <a:ext cx="13589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10100" y="4800600"/>
            <a:ext cx="2857500" cy="121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94800" y="2921000"/>
            <a:ext cx="1358900" cy="135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4800600"/>
            <a:ext cx="26162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2921000"/>
            <a:ext cx="1358900" cy="1358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99200" y="3251200"/>
            <a:ext cx="889000" cy="762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23400" y="3149600"/>
            <a:ext cx="889000" cy="88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0" y="3136900"/>
            <a:ext cx="8890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0" y="4724400"/>
            <a:ext cx="3073400" cy="129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03600" y="7112000"/>
            <a:ext cx="3314700" cy="172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78600" y="7112000"/>
            <a:ext cx="3454400" cy="218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04400" y="7112000"/>
            <a:ext cx="32258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46800" y="1651000"/>
            <a:ext cx="7518400" cy="7620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65200" y="1651000"/>
            <a:ext cx="4241800" cy="762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587500"/>
            <a:ext cx="49530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4700" y="4216400"/>
            <a:ext cx="49149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46800" y="1651000"/>
            <a:ext cx="13335000" cy="2395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1587500"/>
            <a:ext cx="49530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3500" y="4229100"/>
            <a:ext cx="57023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46800" y="1651000"/>
            <a:ext cx="7061200" cy="7620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08000" y="1651000"/>
            <a:ext cx="4635500" cy="762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587500"/>
            <a:ext cx="49530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9300" y="4216400"/>
            <a:ext cx="50800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46800" y="1651000"/>
            <a:ext cx="13335000" cy="2192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1587500"/>
            <a:ext cx="49530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4300" y="4229100"/>
            <a:ext cx="59182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610100" y="7404100"/>
            <a:ext cx="863600" cy="774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355600"/>
            <a:ext cx="3581400" cy="194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6299200" cy="80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46500" y="3683000"/>
            <a:ext cx="75438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01600" y="7404100"/>
            <a:ext cx="158369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1587500"/>
            <a:ext cx="1511300" cy="80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759200"/>
            <a:ext cx="37465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28300" y="3759200"/>
            <a:ext cx="3746500" cy="172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3759200"/>
            <a:ext cx="37465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13200" y="3759200"/>
            <a:ext cx="3746500" cy="172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759200"/>
            <a:ext cx="37465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" y="5676900"/>
            <a:ext cx="4127500" cy="2184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90600" y="6146800"/>
            <a:ext cx="38481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92500" y="5816600"/>
            <a:ext cx="4191000" cy="172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08800" y="5816600"/>
            <a:ext cx="38608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6121400"/>
            <a:ext cx="37338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4300" y="3492500"/>
            <a:ext cx="2895600" cy="222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30700" y="4140200"/>
            <a:ext cx="32004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31100" y="4064000"/>
            <a:ext cx="32893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45800" y="4140200"/>
            <a:ext cx="3225800" cy="1193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262100" y="4140200"/>
            <a:ext cx="31369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165100"/>
            <a:ext cx="3810000" cy="2133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1587500"/>
            <a:ext cx="2451100" cy="80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96400" y="-1117600"/>
            <a:ext cx="25400" cy="1654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1600" y="2768600"/>
            <a:ext cx="1968500" cy="196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36800" y="5003800"/>
            <a:ext cx="25400" cy="257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800" y="7747000"/>
            <a:ext cx="39751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38700" y="4064000"/>
            <a:ext cx="1968500" cy="1968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16600" y="6273800"/>
            <a:ext cx="25400" cy="130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17900" y="7747000"/>
            <a:ext cx="4051300" cy="142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18500" y="2768600"/>
            <a:ext cx="1968500" cy="196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96400" y="5003800"/>
            <a:ext cx="25400" cy="257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97700" y="8013700"/>
            <a:ext cx="4102100" cy="93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85600" y="4089400"/>
            <a:ext cx="1968500" cy="196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63500" y="6299200"/>
            <a:ext cx="25400" cy="130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64800" y="8013700"/>
            <a:ext cx="4102100" cy="939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265400" y="2781300"/>
            <a:ext cx="1968500" cy="1968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81400" y="5016500"/>
            <a:ext cx="25400" cy="257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173200" y="8013700"/>
            <a:ext cx="3860800" cy="939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" y="2781300"/>
            <a:ext cx="2209800" cy="2133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826000" y="4038600"/>
            <a:ext cx="2184400" cy="212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18500" y="2794000"/>
            <a:ext cx="2184400" cy="212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290800" y="2781300"/>
            <a:ext cx="2222500" cy="213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98300" y="4025900"/>
            <a:ext cx="2184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1587500"/>
            <a:ext cx="1524000" cy="80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92200" y="3759200"/>
            <a:ext cx="37465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28300" y="3759200"/>
            <a:ext cx="3746500" cy="172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3759200"/>
            <a:ext cx="37465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13200" y="3759200"/>
            <a:ext cx="3746500" cy="172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9300" y="3759200"/>
            <a:ext cx="37465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0500" y="6121400"/>
            <a:ext cx="4000500" cy="1270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93700" y="6121400"/>
            <a:ext cx="4368800" cy="1270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75100" y="6337300"/>
            <a:ext cx="36576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37400" y="5892800"/>
            <a:ext cx="3924300" cy="172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0" y="5892800"/>
            <a:ext cx="4089400" cy="172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0600" y="4064000"/>
            <a:ext cx="3352800" cy="128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635500" y="3873500"/>
            <a:ext cx="2895600" cy="161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62800" y="4064000"/>
            <a:ext cx="36322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01300" y="4064000"/>
            <a:ext cx="37465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38300" y="4140200"/>
            <a:ext cx="2997200" cy="1193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29500" y="1917700"/>
            <a:ext cx="9448800" cy="765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244600" y="5092700"/>
            <a:ext cx="89916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400300"/>
            <a:ext cx="13335000" cy="683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11900" y="9258300"/>
            <a:ext cx="57785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95700" y="2514600"/>
            <a:ext cx="10896600" cy="593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19700" y="8661400"/>
            <a:ext cx="7747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76500" y="2374900"/>
            <a:ext cx="13335000" cy="6781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37100" y="9080500"/>
            <a:ext cx="73406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95700" y="2590800"/>
            <a:ext cx="10896600" cy="607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13500" y="8826500"/>
            <a:ext cx="56388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95700" y="2476500"/>
            <a:ext cx="10896600" cy="659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68900" y="9156700"/>
            <a:ext cx="69215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2108200"/>
            <a:ext cx="7200900" cy="6070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8432800"/>
            <a:ext cx="73533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695700" y="2451100"/>
            <a:ext cx="10896600" cy="641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4254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165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8953500"/>
            <a:ext cx="64897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28500" y="1041400"/>
            <a:ext cx="2743200" cy="274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28500" y="3771900"/>
            <a:ext cx="2743200" cy="274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6591300"/>
            <a:ext cx="2743200" cy="274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97100" y="3771900"/>
            <a:ext cx="2743200" cy="274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28500" y="6515100"/>
            <a:ext cx="2743200" cy="274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97100" y="1041400"/>
            <a:ext cx="2743200" cy="274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3700" y="2298700"/>
            <a:ext cx="63119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71800" y="5143500"/>
            <a:ext cx="3365500" cy="289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45466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3162300"/>
            <a:ext cx="58293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978900" y="3365500"/>
            <a:ext cx="63119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28500" y="1041400"/>
            <a:ext cx="2743200" cy="274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28500" y="3771900"/>
            <a:ext cx="2743200" cy="274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6591300"/>
            <a:ext cx="2743200" cy="274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97100" y="3771900"/>
            <a:ext cx="2743200" cy="274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28500" y="6515100"/>
            <a:ext cx="2743200" cy="274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97100" y="1041400"/>
            <a:ext cx="2743200" cy="274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4500" y="2438400"/>
            <a:ext cx="91440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3900" y="355600"/>
            <a:ext cx="3479800" cy="194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8200" y="1587500"/>
            <a:ext cx="4711700" cy="800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65400" y="4635500"/>
            <a:ext cx="2286000" cy="228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99200" y="4635500"/>
            <a:ext cx="2286000" cy="228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45700" y="4635500"/>
            <a:ext cx="2286000" cy="228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92200" y="4635500"/>
            <a:ext cx="2286000" cy="228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4927600"/>
            <a:ext cx="17145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27800" y="4864100"/>
            <a:ext cx="1828800" cy="182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895600" y="4978400"/>
            <a:ext cx="1612900" cy="1612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11300" y="5067300"/>
            <a:ext cx="14351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70500" y="5740400"/>
            <a:ext cx="4343400" cy="217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50800" y="5740400"/>
            <a:ext cx="4343400" cy="217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4000" y="3581400"/>
            <a:ext cx="4343400" cy="217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0" y="3581400"/>
            <a:ext cx="4343400" cy="2171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46300" y="7251700"/>
            <a:ext cx="3175000" cy="81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880100" y="1003300"/>
            <a:ext cx="3251200" cy="4927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07500" y="7251700"/>
            <a:ext cx="3632200" cy="1270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814300" y="1003300"/>
            <a:ext cx="37338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57800" y="2870200"/>
            <a:ext cx="11671300" cy="584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355600"/>
            <a:ext cx="34925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1587500"/>
            <a:ext cx="36068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" y="3683000"/>
            <a:ext cx="46228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0" y="4064000"/>
            <a:ext cx="3810000" cy="381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15100" y="3048000"/>
            <a:ext cx="6032500" cy="603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34400" y="5003800"/>
            <a:ext cx="1968500" cy="196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165100"/>
            <a:ext cx="3289300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587500"/>
            <a:ext cx="4127500" cy="80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00300" y="8559800"/>
            <a:ext cx="45593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90900" y="8013700"/>
            <a:ext cx="4178300" cy="96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69800" y="8559800"/>
            <a:ext cx="30353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69800" y="8013700"/>
            <a:ext cx="4076700" cy="96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5930900"/>
            <a:ext cx="45466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17800" y="5384800"/>
            <a:ext cx="2997200" cy="96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652500" y="5829300"/>
            <a:ext cx="4216400" cy="134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27100" y="5334000"/>
            <a:ext cx="138430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2641600"/>
            <a:ext cx="15240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99300" y="2641600"/>
            <a:ext cx="1524000" cy="152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72900" y="5232400"/>
            <a:ext cx="1524000" cy="152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753100" y="5232400"/>
            <a:ext cx="1524000" cy="152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99300" y="7861300"/>
            <a:ext cx="15240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26700" y="7861300"/>
            <a:ext cx="1524000" cy="152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29500" y="3162300"/>
            <a:ext cx="863600" cy="571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32500" y="5486400"/>
            <a:ext cx="952500" cy="952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769600" y="2971800"/>
            <a:ext cx="8636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65000" y="5486400"/>
            <a:ext cx="952500" cy="952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718800" y="8128000"/>
            <a:ext cx="952500" cy="95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556500" y="8280400"/>
            <a:ext cx="5969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222500" y="3302000"/>
            <a:ext cx="52197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937000" y="2755900"/>
            <a:ext cx="3086100" cy="965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382500" y="3187700"/>
            <a:ext cx="4902200" cy="139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357100" y="2755900"/>
            <a:ext cx="23495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3009900"/>
            <a:ext cx="7620000" cy="426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1587500"/>
            <a:ext cx="18415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" y="3352800"/>
            <a:ext cx="86741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1816100"/>
            <a:ext cx="7620000" cy="664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1587500"/>
            <a:ext cx="18415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2362200"/>
            <a:ext cx="488950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44000" y="1828800"/>
            <a:ext cx="7620000" cy="6629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355600"/>
            <a:ext cx="3581400" cy="194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0900" y="1587500"/>
            <a:ext cx="1841500" cy="80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3594100"/>
            <a:ext cx="6858000" cy="3238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